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F13BD-99CE-4B73-9CD5-0C872B2B2D89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A6B6F-1094-4A27-BE0C-A99E26EA67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1000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100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Office PowerPoint</Application>
  <PresentationFormat>On-screen Show (4:3)</PresentationFormat>
  <Paragraphs>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personal</cp:lastModifiedBy>
  <cp:revision>6</cp:revision>
  <dcterms:created xsi:type="dcterms:W3CDTF">2015-06-12T20:32:47Z</dcterms:created>
  <dcterms:modified xsi:type="dcterms:W3CDTF">2015-06-12T21:28:44Z</dcterms:modified>
</cp:coreProperties>
</file>